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2" r:id="rId4"/>
    <p:sldId id="268" r:id="rId5"/>
    <p:sldId id="278" r:id="rId6"/>
    <p:sldId id="282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38507" y="0"/>
            <a:ext cx="4572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67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9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63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295694" y="429768"/>
            <a:ext cx="2432305" cy="28163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295694" y="3584447"/>
            <a:ext cx="2432305" cy="2816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096805" y="429768"/>
            <a:ext cx="2432306" cy="49469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22376" y="0"/>
            <a:ext cx="3026665" cy="473659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232228" y="2121407"/>
            <a:ext cx="3026665" cy="473659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95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7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91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518392" y="939800"/>
            <a:ext cx="3759201" cy="49699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1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4" name="Straight Connector 3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Straight Connector 4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Straight Connector 5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TextBox 6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208" name="Straight Connector 7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Straight Connector 8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Straight Connector 9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Straight Connector 10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icture Placeholder 4"/>
          <p:cNvSpPr>
            <a:spLocks noGrp="1"/>
          </p:cNvSpPr>
          <p:nvPr>
            <p:ph type="pic" idx="21"/>
          </p:nvPr>
        </p:nvSpPr>
        <p:spPr>
          <a:xfrm>
            <a:off x="6562724" y="0"/>
            <a:ext cx="562927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29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1" name="Straight Connector 4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Straight Connector 5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Straight Connector 6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TextBox 7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225" name="Straight Connector 8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Straight Connector 9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Straight Connector 10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Straight Connector 11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43"/>
          <p:cNvSpPr/>
          <p:nvPr/>
        </p:nvSpPr>
        <p:spPr>
          <a:xfrm>
            <a:off x="5627751" y="0"/>
            <a:ext cx="2247901" cy="6858000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309250" y="3502612"/>
            <a:ext cx="2377606" cy="23702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831545" y="988922"/>
            <a:ext cx="2377606" cy="23702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373292" y="1710586"/>
            <a:ext cx="2874964" cy="37523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823233" y="1710586"/>
            <a:ext cx="2874964" cy="37523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273174" y="1710586"/>
            <a:ext cx="2874964" cy="37523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856791"/>
            <a:ext cx="1514475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677525" y="856791"/>
            <a:ext cx="1514475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444865" y="856791"/>
            <a:ext cx="2000251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212204" y="856791"/>
            <a:ext cx="2000251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979545" y="856791"/>
            <a:ext cx="2000251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746885" y="856791"/>
            <a:ext cx="2000251" cy="28384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0" name="Straight Connector 4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Straight Connector 5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traight Connector 6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TextBox 7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274" name="Straight Connector 8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traight Connector 9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traight Connector 10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traight Connector 11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9" name="Picture Placeholder 4"/>
          <p:cNvSpPr>
            <a:spLocks noGrp="1"/>
          </p:cNvSpPr>
          <p:nvPr>
            <p:ph type="pic" idx="21"/>
          </p:nvPr>
        </p:nvSpPr>
        <p:spPr>
          <a:xfrm>
            <a:off x="881742" y="1349826"/>
            <a:ext cx="10482944" cy="42018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icture Placeholder 4"/>
          <p:cNvSpPr>
            <a:spLocks noGrp="1"/>
          </p:cNvSpPr>
          <p:nvPr>
            <p:ph type="pic" idx="21"/>
          </p:nvPr>
        </p:nvSpPr>
        <p:spPr>
          <a:xfrm>
            <a:off x="6048600" y="0"/>
            <a:ext cx="545623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296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8" name="Straight Connector 4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traight Connector 5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Straight Connector 6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TextBox 7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292" name="Straight Connector 8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Straight Connector 9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Straight Connector 10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Straight Connector 11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0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18460" y="4304975"/>
            <a:ext cx="1065055" cy="10734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6713566" y="1083604"/>
            <a:ext cx="4667251" cy="4572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4" name="Straight Connector 16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traight Connector 17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Straight Connector 18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TextBox 19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08" name="Straight Connector 20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Straight Connector 21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Straight Connector 22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Straight Connector 23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3043955" y="1142704"/>
            <a:ext cx="4467227" cy="48240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171660" y="1159170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171660" y="1705411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2171660" y="2251654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2171660" y="2797896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2171660" y="3344138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171660" y="3890378"/>
            <a:ext cx="469064" cy="4687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7" name="Straight Connector 7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Straight Connector 8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Straight Connector 9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TextBox 10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31" name="Straight Connector 11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Straight Connector 12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Straight Connector 13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Straight Connector 14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66748" y="376918"/>
            <a:ext cx="2933702" cy="2873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914773" y="3539218"/>
            <a:ext cx="2933702" cy="2873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8" name="Picture Placeholder 4"/>
          <p:cNvSpPr>
            <a:spLocks noGrp="1"/>
          </p:cNvSpPr>
          <p:nvPr>
            <p:ph type="pic" sz="half" idx="23"/>
          </p:nvPr>
        </p:nvSpPr>
        <p:spPr>
          <a:xfrm>
            <a:off x="7191374" y="376916"/>
            <a:ext cx="4467227" cy="60361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9" name="Rectangle 4"/>
          <p:cNvSpPr/>
          <p:nvPr/>
        </p:nvSpPr>
        <p:spPr>
          <a:xfrm>
            <a:off x="3914773" y="376918"/>
            <a:ext cx="2933702" cy="2873831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2A988"/>
                </a:solidFill>
              </a:defRPr>
            </a:pPr>
            <a:endParaRPr/>
          </a:p>
        </p:txBody>
      </p:sp>
      <p:sp>
        <p:nvSpPr>
          <p:cNvPr id="340" name="Rectangle 5"/>
          <p:cNvSpPr/>
          <p:nvPr/>
        </p:nvSpPr>
        <p:spPr>
          <a:xfrm>
            <a:off x="661987" y="3539216"/>
            <a:ext cx="2933701" cy="2873831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2A988"/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8" name="Straight Connector 6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Straight Connector 7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Straight Connector 8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TextBox 9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52" name="Straight Connector 10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Straight Connector 11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Straight Connector 12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Straight Connector 13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12648" y="2304288"/>
            <a:ext cx="2423161" cy="28986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453634" y="2304288"/>
            <a:ext cx="2423161" cy="28986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294621" y="2304288"/>
            <a:ext cx="2423162" cy="28986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135608" y="2304288"/>
            <a:ext cx="2423161" cy="28986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8" name="Straight Connector 8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Straight Connector 9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Straight Connector 10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TextBox 11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72" name="Straight Connector 12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Straight Connector 13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Straight Connector 14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Straight Connector 15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457266" y="304799"/>
            <a:ext cx="2387600" cy="61721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883400" y="304799"/>
            <a:ext cx="2387600" cy="35136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883400" y="3962398"/>
            <a:ext cx="2387600" cy="25145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309533" y="304799"/>
            <a:ext cx="2387600" cy="19981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309533" y="2429929"/>
            <a:ext cx="2387600" cy="404706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81000" y="304799"/>
            <a:ext cx="3759201" cy="35475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0" name="Straight Connector 9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1" name="Straight Connector 10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2" name="Straight Connector 11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3" name="TextBox 12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394" name="Straight Connector 13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5" name="Straight Connector 14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Straight Connector 15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7" name="Straight Connector 16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10445" y="1838487"/>
            <a:ext cx="4916034" cy="292553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0" name="Rectangle 2"/>
          <p:cNvSpPr/>
          <p:nvPr/>
        </p:nvSpPr>
        <p:spPr>
          <a:xfrm>
            <a:off x="7372350" y="0"/>
            <a:ext cx="4819650" cy="6858000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4" name="Group 3"/>
          <p:cNvGrpSpPr/>
          <p:nvPr/>
        </p:nvGrpSpPr>
        <p:grpSpPr>
          <a:xfrm>
            <a:off x="11376879" y="363617"/>
            <a:ext cx="320266" cy="212690"/>
            <a:chOff x="0" y="0"/>
            <a:chExt cx="320264" cy="212689"/>
          </a:xfrm>
        </p:grpSpPr>
        <p:sp>
          <p:nvSpPr>
            <p:cNvPr id="401" name="Straight Connector 4"/>
            <p:cNvSpPr/>
            <p:nvPr/>
          </p:nvSpPr>
          <p:spPr>
            <a:xfrm>
              <a:off x="0" y="0"/>
              <a:ext cx="320265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Straight Connector 5"/>
            <p:cNvSpPr/>
            <p:nvPr/>
          </p:nvSpPr>
          <p:spPr>
            <a:xfrm>
              <a:off x="0" y="106345"/>
              <a:ext cx="320265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Straight Connector 6"/>
            <p:cNvSpPr/>
            <p:nvPr/>
          </p:nvSpPr>
          <p:spPr>
            <a:xfrm>
              <a:off x="0" y="212689"/>
              <a:ext cx="320265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3971923" y="-2"/>
            <a:ext cx="4235954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079947" y="1177837"/>
            <a:ext cx="2375905" cy="44579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4" name="Rectangle 3"/>
          <p:cNvSpPr/>
          <p:nvPr/>
        </p:nvSpPr>
        <p:spPr>
          <a:xfrm>
            <a:off x="0" y="0"/>
            <a:ext cx="3487606" cy="6858000"/>
          </a:xfrm>
          <a:prstGeom prst="rect">
            <a:avLst/>
          </a:prstGeom>
          <a:solidFill>
            <a:srgbClr val="94219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22" name="Straight Connector 5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Straight Connector 6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Straight Connector 7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TextBox 8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426" name="Straight Connector 9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Straight Connector 10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Straight Connector 11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Straight Connector 12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31" name="Picture Placeholder 10"/>
          <p:cNvSpPr>
            <a:spLocks noGrp="1"/>
          </p:cNvSpPr>
          <p:nvPr>
            <p:ph type="pic" sz="half" idx="21"/>
          </p:nvPr>
        </p:nvSpPr>
        <p:spPr>
          <a:xfrm>
            <a:off x="-1" y="-1"/>
            <a:ext cx="3040628" cy="68449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260290" y="3579414"/>
            <a:ext cx="3778532" cy="32655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3" name="Picture Placeholder 6"/>
          <p:cNvSpPr>
            <a:spLocks noGrp="1"/>
          </p:cNvSpPr>
          <p:nvPr>
            <p:ph type="pic" sz="half" idx="23"/>
          </p:nvPr>
        </p:nvSpPr>
        <p:spPr>
          <a:xfrm>
            <a:off x="1260290" y="-1"/>
            <a:ext cx="4813938" cy="41556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1" name="Straight Connector 3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2" name="Straight Connector 4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3" name="Straight Connector 5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4" name="TextBox 6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445" name="Straight Connector 7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6" name="Straight Connector 8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Straight Connector 9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8" name="Straight Connector 10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0" name="Picture Placeholder 3"/>
          <p:cNvSpPr>
            <a:spLocks noGrp="1"/>
          </p:cNvSpPr>
          <p:nvPr>
            <p:ph type="pic" idx="21"/>
          </p:nvPr>
        </p:nvSpPr>
        <p:spPr>
          <a:xfrm>
            <a:off x="8474095" y="0"/>
            <a:ext cx="4913975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167627" y="1615557"/>
            <a:ext cx="2776537" cy="40576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9" name="Rectangle 46"/>
          <p:cNvSpPr/>
          <p:nvPr/>
        </p:nvSpPr>
        <p:spPr>
          <a:xfrm>
            <a:off x="9015601" y="1882257"/>
            <a:ext cx="2409826" cy="3552826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/>
          </a:ln>
          <a:effectLst>
            <a:outerShdw blurRad="228600" dist="63500" dir="612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Rectangle 47"/>
          <p:cNvSpPr/>
          <p:nvPr/>
        </p:nvSpPr>
        <p:spPr>
          <a:xfrm>
            <a:off x="3686364" y="1882257"/>
            <a:ext cx="2409827" cy="3552826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/>
          </a:ln>
          <a:effectLst>
            <a:outerShdw blurRad="228600" dist="63500" dir="612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Rectangle 48"/>
          <p:cNvSpPr/>
          <p:nvPr/>
        </p:nvSpPr>
        <p:spPr>
          <a:xfrm>
            <a:off x="1281302" y="1882257"/>
            <a:ext cx="2333626" cy="3552826"/>
          </a:xfrm>
          <a:prstGeom prst="rect">
            <a:avLst/>
          </a:prstGeom>
          <a:solidFill>
            <a:srgbClr val="FFFFFF"/>
          </a:solidFill>
          <a:ln w="12700">
            <a:solidFill>
              <a:srgbClr val="F2F2F2"/>
            </a:solidFill>
            <a:miter/>
          </a:ln>
          <a:effectLst>
            <a:outerShdw blurRad="228600" dist="63500" dir="612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2"/>
          <p:cNvSpPr/>
          <p:nvPr/>
        </p:nvSpPr>
        <p:spPr>
          <a:xfrm flipV="1">
            <a:off x="0" y="3516"/>
            <a:ext cx="12192000" cy="6858001"/>
          </a:xfrm>
          <a:prstGeom prst="rect">
            <a:avLst/>
          </a:prstGeom>
          <a:gradFill>
            <a:gsLst>
              <a:gs pos="0">
                <a:srgbClr val="1F2731">
                  <a:alpha val="74000"/>
                </a:srgbClr>
              </a:gs>
              <a:gs pos="51000">
                <a:srgbClr val="660066">
                  <a:alpha val="70000"/>
                </a:srgbClr>
              </a:gs>
              <a:gs pos="100000">
                <a:srgbClr val="FF4A65">
                  <a:alpha val="64999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Rectangle 3"/>
          <p:cNvSpPr/>
          <p:nvPr/>
        </p:nvSpPr>
        <p:spPr>
          <a:xfrm>
            <a:off x="263815" y="2268473"/>
            <a:ext cx="3639394" cy="2643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Rectangle 4"/>
          <p:cNvSpPr/>
          <p:nvPr/>
        </p:nvSpPr>
        <p:spPr>
          <a:xfrm>
            <a:off x="4312878" y="2268473"/>
            <a:ext cx="3639395" cy="2643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Rectangle 5"/>
          <p:cNvSpPr/>
          <p:nvPr/>
        </p:nvSpPr>
        <p:spPr>
          <a:xfrm>
            <a:off x="8400246" y="2268473"/>
            <a:ext cx="3639395" cy="26437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839241" y="2716531"/>
            <a:ext cx="676657" cy="685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751873" y="2716531"/>
            <a:ext cx="676657" cy="685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02810" y="2716531"/>
            <a:ext cx="676656" cy="685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idx="21"/>
          </p:nvPr>
        </p:nvSpPr>
        <p:spPr>
          <a:xfrm>
            <a:off x="1605802" y="0"/>
            <a:ext cx="507274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234180" y="4668115"/>
            <a:ext cx="1065055" cy="10734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54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50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roup 4"/>
          <p:cNvGrpSpPr/>
          <p:nvPr/>
        </p:nvGrpSpPr>
        <p:grpSpPr>
          <a:xfrm>
            <a:off x="-1" y="0"/>
            <a:ext cx="12192001" cy="6858000"/>
            <a:chOff x="0" y="0"/>
            <a:chExt cx="12192000" cy="6858000"/>
          </a:xfrm>
        </p:grpSpPr>
        <p:sp>
          <p:nvSpPr>
            <p:cNvPr id="483" name="Straight Connector 5"/>
            <p:cNvSpPr/>
            <p:nvPr/>
          </p:nvSpPr>
          <p:spPr>
            <a:xfrm flipH="1">
              <a:off x="2424574" y="0"/>
              <a:ext cx="1" cy="6858000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4" name="Straight Connector 6"/>
            <p:cNvSpPr/>
            <p:nvPr/>
          </p:nvSpPr>
          <p:spPr>
            <a:xfrm flipH="1">
              <a:off x="4884745" y="0"/>
              <a:ext cx="1" cy="6858000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5" name="Straight Connector 7"/>
            <p:cNvSpPr/>
            <p:nvPr/>
          </p:nvSpPr>
          <p:spPr>
            <a:xfrm flipH="1">
              <a:off x="7312261" y="0"/>
              <a:ext cx="1" cy="6858000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6" name="Straight Connector 8"/>
            <p:cNvSpPr/>
            <p:nvPr/>
          </p:nvSpPr>
          <p:spPr>
            <a:xfrm flipH="1">
              <a:off x="9772432" y="0"/>
              <a:ext cx="1" cy="6858000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7" name="Straight Connector 9"/>
            <p:cNvSpPr/>
            <p:nvPr/>
          </p:nvSpPr>
          <p:spPr>
            <a:xfrm flipH="1" flipV="1">
              <a:off x="-1" y="2253343"/>
              <a:ext cx="12192001" cy="1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8" name="Straight Connector 10"/>
            <p:cNvSpPr/>
            <p:nvPr/>
          </p:nvSpPr>
          <p:spPr>
            <a:xfrm flipH="1" flipV="1">
              <a:off x="-1" y="4571999"/>
              <a:ext cx="12192001" cy="2"/>
            </a:xfrm>
            <a:prstGeom prst="line">
              <a:avLst/>
            </a:prstGeom>
            <a:noFill/>
            <a:ln w="12700" cap="flat">
              <a:solidFill>
                <a:srgbClr val="D9D9D9">
                  <a:alpha val="42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0" name="Rectangle 1"/>
          <p:cNvSpPr/>
          <p:nvPr/>
        </p:nvSpPr>
        <p:spPr>
          <a:xfrm>
            <a:off x="6086475" y="0"/>
            <a:ext cx="6105525" cy="6858000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Picture Placeholder 4"/>
          <p:cNvSpPr>
            <a:spLocks noGrp="1"/>
          </p:cNvSpPr>
          <p:nvPr>
            <p:ph type="pic" idx="21"/>
          </p:nvPr>
        </p:nvSpPr>
        <p:spPr>
          <a:xfrm>
            <a:off x="1372960" y="1001485"/>
            <a:ext cx="8587470" cy="585651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9" name="Straight Connector 5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0" name="Straight Connector 6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1" name="Straight Connector 7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" name="TextBox 8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503" name="Straight Connector 9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4" name="Straight Connector 10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5" name="Straight Connector 11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6" name="Straight Connector 12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880096" y="849958"/>
            <a:ext cx="4425697" cy="20761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703781" y="849957"/>
            <a:ext cx="2798065" cy="384091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821845" y="3173909"/>
            <a:ext cx="2798066" cy="28803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icture Placeholder 4"/>
          <p:cNvSpPr>
            <a:spLocks noGrp="1"/>
          </p:cNvSpPr>
          <p:nvPr>
            <p:ph type="pic" idx="21"/>
          </p:nvPr>
        </p:nvSpPr>
        <p:spPr>
          <a:xfrm>
            <a:off x="0" y="1"/>
            <a:ext cx="7313612" cy="492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4"/>
          <p:cNvSpPr>
            <a:spLocks noGrp="1"/>
          </p:cNvSpPr>
          <p:nvPr>
            <p:ph type="pic" idx="21"/>
          </p:nvPr>
        </p:nvSpPr>
        <p:spPr>
          <a:xfrm>
            <a:off x="6108700" y="0"/>
            <a:ext cx="60833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71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67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4893569" y="0"/>
            <a:ext cx="368808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4"/>
          <p:cNvSpPr>
            <a:spLocks noGrp="1"/>
          </p:cNvSpPr>
          <p:nvPr>
            <p:ph type="pic" idx="21"/>
          </p:nvPr>
        </p:nvSpPr>
        <p:spPr>
          <a:xfrm>
            <a:off x="1603337" y="0"/>
            <a:ext cx="5334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5541471" y="1801585"/>
            <a:ext cx="2830286" cy="325483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296961" y="2648254"/>
            <a:ext cx="3895038" cy="26016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923484" y="2524124"/>
            <a:ext cx="2713651" cy="43338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137544" y="-2"/>
            <a:ext cx="2343665" cy="29822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07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9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03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0" name="Group 40"/>
          <p:cNvGrpSpPr/>
          <p:nvPr/>
        </p:nvGrpSpPr>
        <p:grpSpPr>
          <a:xfrm>
            <a:off x="5137544" y="5239765"/>
            <a:ext cx="7054457" cy="1618237"/>
            <a:chOff x="0" y="0"/>
            <a:chExt cx="7054456" cy="1618236"/>
          </a:xfrm>
        </p:grpSpPr>
        <p:sp>
          <p:nvSpPr>
            <p:cNvPr id="108" name="Rectangle 41"/>
            <p:cNvSpPr/>
            <p:nvPr/>
          </p:nvSpPr>
          <p:spPr>
            <a:xfrm>
              <a:off x="-1" y="-1"/>
              <a:ext cx="7054458" cy="1618238"/>
            </a:xfrm>
            <a:prstGeom prst="rect">
              <a:avLst/>
            </a:prstGeom>
            <a:solidFill>
              <a:srgbClr val="1C35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Straight Connector 42"/>
            <p:cNvSpPr/>
            <p:nvPr/>
          </p:nvSpPr>
          <p:spPr>
            <a:xfrm flipH="1">
              <a:off x="2310444" y="-1"/>
              <a:ext cx="1" cy="161823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587481" y="1070901"/>
            <a:ext cx="3183854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9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587481" y="2807306"/>
            <a:ext cx="3183854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0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587481" y="4552579"/>
            <a:ext cx="3183854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013976" y="1070901"/>
            <a:ext cx="3183855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5013976" y="2807306"/>
            <a:ext cx="3183855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3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5013976" y="4552579"/>
            <a:ext cx="3183855" cy="1355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3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4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28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" name="Rectangle 20"/>
          <p:cNvSpPr/>
          <p:nvPr/>
        </p:nvSpPr>
        <p:spPr>
          <a:xfrm rot="5400000">
            <a:off x="6723380" y="1947865"/>
            <a:ext cx="6858001" cy="2962275"/>
          </a:xfrm>
          <a:prstGeom prst="rect">
            <a:avLst/>
          </a:prstGeom>
          <a:solidFill>
            <a:srgbClr val="1C353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icture Placeholder 4"/>
          <p:cNvSpPr>
            <a:spLocks noGrp="1"/>
          </p:cNvSpPr>
          <p:nvPr>
            <p:ph type="pic" idx="21"/>
          </p:nvPr>
        </p:nvSpPr>
        <p:spPr>
          <a:xfrm>
            <a:off x="4590288" y="0"/>
            <a:ext cx="760066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50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2" name="Straight Connector 2"/>
            <p:cNvSpPr/>
            <p:nvPr/>
          </p:nvSpPr>
          <p:spPr>
            <a:xfrm flipH="1">
              <a:off x="1923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traight Connector 3"/>
            <p:cNvSpPr/>
            <p:nvPr/>
          </p:nvSpPr>
          <p:spPr>
            <a:xfrm flipH="1">
              <a:off x="6114831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Straight Connector 4"/>
            <p:cNvSpPr/>
            <p:nvPr/>
          </p:nvSpPr>
          <p:spPr>
            <a:xfrm flipH="1">
              <a:off x="10296307" y="0"/>
              <a:ext cx="1" cy="6858000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TextBox 5"/>
            <p:cNvSpPr txBox="1"/>
            <p:nvPr/>
          </p:nvSpPr>
          <p:spPr>
            <a:xfrm rot="5400000">
              <a:off x="10234660" y="5570461"/>
              <a:ext cx="219458" cy="253366"/>
            </a:xfrm>
            <a:prstGeom prst="rect">
              <a:avLst/>
            </a:prstGeom>
            <a:noFill/>
            <a:ln w="9525" cap="flat">
              <a:solidFill>
                <a:srgbClr val="D9D9D9">
                  <a:alpha val="25000"/>
                </a:srgbClr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D9D9D9">
                      <a:alpha val="40000"/>
                    </a:srgbClr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</a:lstStyle>
            <a:p>
              <a:r>
                <a:t>m</a:t>
              </a:r>
            </a:p>
          </p:txBody>
        </p:sp>
        <p:sp>
          <p:nvSpPr>
            <p:cNvPr id="146" name="Straight Connector 6"/>
            <p:cNvSpPr/>
            <p:nvPr/>
          </p:nvSpPr>
          <p:spPr>
            <a:xfrm>
              <a:off x="0" y="755903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traight Connector 7"/>
            <p:cNvSpPr/>
            <p:nvPr/>
          </p:nvSpPr>
          <p:spPr>
            <a:xfrm>
              <a:off x="0" y="2537967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Straight Connector 8"/>
            <p:cNvSpPr/>
            <p:nvPr/>
          </p:nvSpPr>
          <p:spPr>
            <a:xfrm>
              <a:off x="0" y="4320032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Straight Connector 9"/>
            <p:cNvSpPr/>
            <p:nvPr/>
          </p:nvSpPr>
          <p:spPr>
            <a:xfrm>
              <a:off x="0" y="6102096"/>
              <a:ext cx="12192000" cy="1"/>
            </a:xfrm>
            <a:prstGeom prst="line">
              <a:avLst/>
            </a:prstGeom>
            <a:noFill/>
            <a:ln w="6350" cap="flat">
              <a:solidFill>
                <a:srgbClr val="D9D9D9">
                  <a:alpha val="25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Rectangle"/>
          <p:cNvSpPr/>
          <p:nvPr/>
        </p:nvSpPr>
        <p:spPr>
          <a:xfrm>
            <a:off x="-33867" y="-8467"/>
            <a:ext cx="12259734" cy="6874934"/>
          </a:xfrm>
          <a:prstGeom prst="rect">
            <a:avLst/>
          </a:prstGeom>
          <a:solidFill>
            <a:srgbClr val="8CD6D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352" y="710869"/>
            <a:ext cx="6942829" cy="5436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logomint.png" descr="logomi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4" y="6147608"/>
            <a:ext cx="2661148" cy="752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tangle"/>
          <p:cNvSpPr/>
          <p:nvPr/>
        </p:nvSpPr>
        <p:spPr>
          <a:xfrm>
            <a:off x="-33867" y="-8467"/>
            <a:ext cx="12259734" cy="6874934"/>
          </a:xfrm>
          <a:prstGeom prst="rect">
            <a:avLst/>
          </a:prstGeom>
          <a:solidFill>
            <a:srgbClr val="DDDDDD">
              <a:alpha val="29614"/>
            </a:srgbClr>
          </a:solidFill>
          <a:ln w="12700">
            <a:solidFill>
              <a:schemeClr val="accent1">
                <a:alpha val="29614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43" name="Picture Placeholder 4" descr="Picture Placeholder 4"/>
          <p:cNvPicPr>
            <a:picLocks noGrp="1" noChangeAspect="1"/>
          </p:cNvPicPr>
          <p:nvPr>
            <p:ph type="pic" idx="23"/>
          </p:nvPr>
        </p:nvPicPr>
        <p:blipFill>
          <a:blip r:embed="rId2">
            <a:extLst/>
          </a:blip>
          <a:srcRect l="10" r="10"/>
          <a:stretch>
            <a:fillRect/>
          </a:stretch>
        </p:blipFill>
        <p:spPr>
          <a:xfrm>
            <a:off x="1108459" y="1395610"/>
            <a:ext cx="2874964" cy="4066606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44" name="Picture Placeholder 5" descr="Picture Placeholder 5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658518" y="1395610"/>
            <a:ext cx="2874964" cy="4066606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545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8208578" y="1395610"/>
            <a:ext cx="2874964" cy="4066606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307" y="1607128"/>
            <a:ext cx="7352147" cy="2277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/>
              <a:t>Reformen</a:t>
            </a:r>
            <a:r>
              <a:rPr lang="en-US" sz="2800" b="1" dirty="0" smtClean="0"/>
              <a:t> am </a:t>
            </a:r>
            <a:r>
              <a:rPr lang="en-US" sz="2800" b="1" dirty="0" err="1" smtClean="0"/>
              <a:t>Beräich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Examen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Formatiounen</a:t>
            </a:r>
            <a:r>
              <a:rPr lang="en-US" sz="2800" b="1" dirty="0" smtClean="0"/>
              <a:t>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smtClean="0"/>
              <a:t>Reform </a:t>
            </a:r>
            <a:r>
              <a:rPr lang="en-US" sz="2400" dirty="0" err="1" smtClean="0"/>
              <a:t>vum</a:t>
            </a:r>
            <a:r>
              <a:rPr lang="en-US" sz="2400" dirty="0" smtClean="0"/>
              <a:t> </a:t>
            </a:r>
            <a:r>
              <a:rPr lang="en-US" sz="2400" dirty="0" err="1" smtClean="0"/>
              <a:t>Admissibilitéitsexamen</a:t>
            </a:r>
            <a:r>
              <a:rPr lang="en-US" sz="2400" dirty="0" smtClean="0"/>
              <a:t>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"/>
          <p:cNvSpPr/>
          <p:nvPr/>
        </p:nvSpPr>
        <p:spPr>
          <a:xfrm>
            <a:off x="-33867" y="-8467"/>
            <a:ext cx="12259734" cy="6874934"/>
          </a:xfrm>
          <a:prstGeom prst="rect">
            <a:avLst/>
          </a:prstGeom>
          <a:solidFill>
            <a:srgbClr val="DDDDDD">
              <a:alpha val="29614"/>
            </a:srgbClr>
          </a:solidFill>
          <a:ln w="12700">
            <a:solidFill>
              <a:schemeClr val="accent1">
                <a:alpha val="29614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84" name="Exhibition_Mockup_1.png" descr="Exhibition_Mockup_1.png"/>
          <p:cNvPicPr>
            <a:picLocks noChangeAspect="1"/>
          </p:cNvPicPr>
          <p:nvPr/>
        </p:nvPicPr>
        <p:blipFill>
          <a:blip r:embed="rId2">
            <a:extLst/>
          </a:blip>
          <a:srcRect t="7778" b="12748"/>
          <a:stretch>
            <a:fillRect/>
          </a:stretch>
        </p:blipFill>
        <p:spPr>
          <a:xfrm>
            <a:off x="-1" y="-22821"/>
            <a:ext cx="12192001" cy="6903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307" y="1607128"/>
            <a:ext cx="7767783" cy="3724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/>
              <a:t>Reformen</a:t>
            </a:r>
            <a:r>
              <a:rPr lang="en-US" sz="2800" b="1" dirty="0" smtClean="0"/>
              <a:t> am </a:t>
            </a:r>
            <a:r>
              <a:rPr lang="en-US" sz="2800" b="1" dirty="0" err="1" smtClean="0"/>
              <a:t>Beräich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Examen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Formatiounen</a:t>
            </a:r>
            <a:r>
              <a:rPr lang="en-US" sz="2800" b="1" dirty="0" smtClean="0"/>
              <a:t>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smtClean="0"/>
              <a:t>Reform </a:t>
            </a:r>
            <a:r>
              <a:rPr lang="en-US" sz="2400" dirty="0" err="1" smtClean="0"/>
              <a:t>vum</a:t>
            </a:r>
            <a:r>
              <a:rPr lang="en-US" sz="2400" dirty="0" smtClean="0"/>
              <a:t> </a:t>
            </a:r>
            <a:r>
              <a:rPr lang="en-US" sz="2400" dirty="0" err="1" smtClean="0"/>
              <a:t>Admissibilitéitsexamen</a:t>
            </a:r>
            <a:r>
              <a:rPr lang="en-US" sz="2400" dirty="0" smtClean="0"/>
              <a:t>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dirty="0" smtClean="0"/>
              <a:t>Reform </a:t>
            </a:r>
            <a:r>
              <a:rPr lang="en-US" sz="2400" dirty="0" err="1" smtClean="0"/>
              <a:t>vum</a:t>
            </a:r>
            <a:r>
              <a:rPr lang="en-US" sz="2400" dirty="0" smtClean="0"/>
              <a:t> </a:t>
            </a:r>
            <a:r>
              <a:rPr lang="en-US" sz="2400" dirty="0" err="1" smtClean="0"/>
              <a:t>Tronc</a:t>
            </a:r>
            <a:r>
              <a:rPr lang="en-US" sz="2400" dirty="0" smtClean="0"/>
              <a:t> </a:t>
            </a:r>
            <a:r>
              <a:rPr lang="en-US" sz="2400" dirty="0" err="1" smtClean="0"/>
              <a:t>commun</a:t>
            </a:r>
            <a:r>
              <a:rPr lang="en-US" sz="2400" dirty="0" smtClean="0"/>
              <a:t> </a:t>
            </a:r>
            <a:r>
              <a:rPr lang="en-US" sz="2400" dirty="0" err="1" smtClean="0"/>
              <a:t>vun</a:t>
            </a:r>
            <a:r>
              <a:rPr lang="en-US" sz="2400" dirty="0" smtClean="0"/>
              <a:t> der </a:t>
            </a:r>
            <a:r>
              <a:rPr lang="en-US" sz="2400" dirty="0" err="1" smtClean="0"/>
              <a:t>Formatioun</a:t>
            </a:r>
            <a:r>
              <a:rPr lang="en-US" sz="2400" dirty="0" smtClean="0"/>
              <a:t> am Service </a:t>
            </a:r>
            <a:r>
              <a:rPr lang="en-US" sz="2400" dirty="0" err="1" smtClean="0"/>
              <a:t>provisoire</a:t>
            </a:r>
            <a:endParaRPr lang="en-US" sz="2400" dirty="0" smtClean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en-US" sz="20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Reform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vun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der Formation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spéciale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fir 2022!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33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Rectangle"/>
          <p:cNvSpPr/>
          <p:nvPr/>
        </p:nvSpPr>
        <p:spPr>
          <a:xfrm>
            <a:off x="-33867" y="-8467"/>
            <a:ext cx="12259734" cy="6874934"/>
          </a:xfrm>
          <a:prstGeom prst="rect">
            <a:avLst/>
          </a:prstGeom>
          <a:solidFill>
            <a:srgbClr val="8CD6D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352" y="710869"/>
            <a:ext cx="6942829" cy="5436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logomint.png" descr="logomi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4" y="6147608"/>
            <a:ext cx="2661148" cy="7527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31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FAEC9-1C0B-4A2A-B6D3-CC1D780B30F8}"/>
</file>

<file path=customXml/itemProps2.xml><?xml version="1.0" encoding="utf-8"?>
<ds:datastoreItem xmlns:ds="http://schemas.openxmlformats.org/officeDocument/2006/customXml" ds:itemID="{5EA68B11-9895-4320-94C7-5D4A94F986C4}"/>
</file>

<file path=customXml/itemProps3.xml><?xml version="1.0" encoding="utf-8"?>
<ds:datastoreItem xmlns:ds="http://schemas.openxmlformats.org/officeDocument/2006/customXml" ds:itemID="{D50D14E8-148D-4BCD-9147-CEFB06EAB46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Oswald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Schmit</dc:creator>
  <cp:lastModifiedBy>Eric Ewald</cp:lastModifiedBy>
  <cp:revision>4</cp:revision>
  <dcterms:modified xsi:type="dcterms:W3CDTF">2021-10-21T09:28:48Z</dcterms:modified>
</cp:coreProperties>
</file>